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0231-8559-4529-9E02-BBA1C6061592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AAD0-9942-4669-8DE0-33C6FAB7D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02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0231-8559-4529-9E02-BBA1C6061592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AAD0-9942-4669-8DE0-33C6FAB7D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7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0231-8559-4529-9E02-BBA1C6061592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AAD0-9942-4669-8DE0-33C6FAB7D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117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0231-8559-4529-9E02-BBA1C6061592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AAD0-9942-4669-8DE0-33C6FAB7D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48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0231-8559-4529-9E02-BBA1C6061592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AAD0-9942-4669-8DE0-33C6FAB7D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28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0231-8559-4529-9E02-BBA1C6061592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AAD0-9942-4669-8DE0-33C6FAB7D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267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0231-8559-4529-9E02-BBA1C6061592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AAD0-9942-4669-8DE0-33C6FAB7D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823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0231-8559-4529-9E02-BBA1C6061592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AAD0-9942-4669-8DE0-33C6FAB7D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657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0231-8559-4529-9E02-BBA1C6061592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AAD0-9942-4669-8DE0-33C6FAB7D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18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0231-8559-4529-9E02-BBA1C6061592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AAD0-9942-4669-8DE0-33C6FAB7D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648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0231-8559-4529-9E02-BBA1C6061592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AAD0-9942-4669-8DE0-33C6FAB7D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58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00231-8559-4529-9E02-BBA1C6061592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7AAD0-9942-4669-8DE0-33C6FAB7D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74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36" y="-99392"/>
            <a:ext cx="8964488" cy="1470025"/>
          </a:xfrm>
        </p:spPr>
        <p:txBody>
          <a:bodyPr>
            <a:noAutofit/>
          </a:bodyPr>
          <a:lstStyle/>
          <a:p>
            <a:r>
              <a:rPr lang="ru-RU" sz="2400" dirty="0" smtClean="0"/>
              <a:t>08.09.16. День </a:t>
            </a:r>
            <a:r>
              <a:rPr lang="ru-RU" sz="2400" dirty="0"/>
              <a:t>Бородинского сражения русской армии под командованием М.И. Кутузова с французской армией </a:t>
            </a:r>
            <a:r>
              <a:rPr lang="ru-RU" sz="2400" dirty="0" smtClean="0"/>
              <a:t>(1812 год)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00336"/>
            <a:ext cx="8440372" cy="1752600"/>
          </a:xfrm>
        </p:spPr>
        <p:txBody>
          <a:bodyPr>
            <a:normAutofit/>
          </a:bodyPr>
          <a:lstStyle/>
          <a:p>
            <a:r>
              <a:rPr lang="ru-RU" sz="2000" dirty="0"/>
              <a:t>Кадеты 11 класса провели для школы литературно-музыкальную композицию, посвящённую этой памятной дате, которую венчала викторина на знание этого исторического события.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8" b="20585"/>
          <a:stretch/>
        </p:blipFill>
        <p:spPr>
          <a:xfrm>
            <a:off x="18612" y="2564904"/>
            <a:ext cx="8942375" cy="398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3680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08.09.16. День Бородинского сражения русской армии под командованием М.И. Кутузова с французской армией (1812 год)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08.09.16. День Бородинского сражения русской армии под командованием М.И. Кутузова с французской армией (1812 год) </dc:title>
  <dc:creator>USER</dc:creator>
  <cp:lastModifiedBy>USER</cp:lastModifiedBy>
  <cp:revision>1</cp:revision>
  <dcterms:created xsi:type="dcterms:W3CDTF">2016-09-21T06:15:02Z</dcterms:created>
  <dcterms:modified xsi:type="dcterms:W3CDTF">2016-09-21T06:15:24Z</dcterms:modified>
</cp:coreProperties>
</file>